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1" r:id="rId4"/>
    <p:sldId id="331" r:id="rId5"/>
    <p:sldId id="338" r:id="rId6"/>
    <p:sldId id="332" r:id="rId7"/>
    <p:sldId id="333" r:id="rId8"/>
    <p:sldId id="334" r:id="rId9"/>
    <p:sldId id="323" r:id="rId10"/>
    <p:sldId id="324" r:id="rId11"/>
    <p:sldId id="325" r:id="rId12"/>
    <p:sldId id="326" r:id="rId13"/>
    <p:sldId id="327" r:id="rId14"/>
    <p:sldId id="328" r:id="rId15"/>
    <p:sldId id="330" r:id="rId16"/>
    <p:sldId id="329" r:id="rId17"/>
    <p:sldId id="336" r:id="rId18"/>
    <p:sldId id="337" r:id="rId19"/>
    <p:sldId id="282" r:id="rId20"/>
    <p:sldId id="280" r:id="rId21"/>
    <p:sldId id="281" r:id="rId22"/>
    <p:sldId id="26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5050"/>
    <a:srgbClr val="990099"/>
    <a:srgbClr val="FF4370"/>
    <a:srgbClr val="FE9202"/>
    <a:srgbClr val="FFF3E7"/>
    <a:srgbClr val="5EEC3C"/>
    <a:srgbClr val="FFDC47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1257" autoAdjust="0"/>
    <p:restoredTop sz="94657" autoAdjust="0"/>
  </p:normalViewPr>
  <p:slideViewPr>
    <p:cSldViewPr>
      <p:cViewPr varScale="1">
        <p:scale>
          <a:sx n="84" d="100"/>
          <a:sy n="84" d="100"/>
        </p:scale>
        <p:origin x="68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A4983-1449-4EE7-AD21-E9D488163DB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54F70D5-E958-4EC7-A3AE-4AE616CAA2B5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서버구축</a:t>
          </a:r>
        </a:p>
      </dgm:t>
    </dgm:pt>
    <dgm:pt modelId="{1EFCC57B-E04E-4DCE-BDC4-1CF0F1E765AE}" type="parTrans" cxnId="{957415F5-A8BF-42EF-9ECB-A96A7A327EC2}">
      <dgm:prSet/>
      <dgm:spPr/>
      <dgm:t>
        <a:bodyPr/>
        <a:lstStyle/>
        <a:p>
          <a:pPr latinLnBrk="1"/>
          <a:endParaRPr lang="ko-KR" altLang="en-US" sz="2400"/>
        </a:p>
      </dgm:t>
    </dgm:pt>
    <dgm:pt modelId="{188EBA53-9350-4581-A70F-D6BC6CE116B3}" type="sibTrans" cxnId="{957415F5-A8BF-42EF-9ECB-A96A7A327EC2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C2E0C780-FCBC-48C3-8688-F42FBFD7F9AE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모델적용</a:t>
          </a:r>
        </a:p>
      </dgm:t>
    </dgm:pt>
    <dgm:pt modelId="{BF1BBE04-1B64-4C83-BD17-54B06141DC9A}" type="parTrans" cxnId="{6C8B08AB-EE48-4F87-B866-6D9C908278C0}">
      <dgm:prSet/>
      <dgm:spPr/>
      <dgm:t>
        <a:bodyPr/>
        <a:lstStyle/>
        <a:p>
          <a:pPr latinLnBrk="1"/>
          <a:endParaRPr lang="ko-KR" altLang="en-US" sz="2400"/>
        </a:p>
      </dgm:t>
    </dgm:pt>
    <dgm:pt modelId="{77EFC50A-2040-4B9C-937F-8D6E43E4F82E}" type="sibTrans" cxnId="{6C8B08AB-EE48-4F87-B866-6D9C908278C0}">
      <dgm:prSet/>
      <dgm:spPr/>
      <dgm:t>
        <a:bodyPr/>
        <a:lstStyle/>
        <a:p>
          <a:pPr latinLnBrk="1"/>
          <a:endParaRPr lang="ko-KR" altLang="en-US" sz="2400"/>
        </a:p>
      </dgm:t>
    </dgm:pt>
    <dgm:pt modelId="{C1A191BB-911F-451D-BE6C-56100EB5E337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업로드</a:t>
          </a:r>
        </a:p>
      </dgm:t>
    </dgm:pt>
    <dgm:pt modelId="{B06699C1-7530-420A-8BC8-1ECB6F9EC5BD}" type="sibTrans" cxnId="{15FCB591-9CEC-45D9-B27D-EEB27642B465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0EEFAEA3-B118-4C50-87E6-B8A77D87C98A}" type="parTrans" cxnId="{15FCB591-9CEC-45D9-B27D-EEB27642B465}">
      <dgm:prSet/>
      <dgm:spPr/>
      <dgm:t>
        <a:bodyPr/>
        <a:lstStyle/>
        <a:p>
          <a:pPr latinLnBrk="1"/>
          <a:endParaRPr lang="ko-KR" altLang="en-US" sz="2400"/>
        </a:p>
      </dgm:t>
    </dgm:pt>
    <dgm:pt modelId="{73CE12EB-F01B-4916-9AB2-E43EE930B71B}" type="pres">
      <dgm:prSet presAssocID="{202A4983-1449-4EE7-AD21-E9D488163DBB}" presName="Name0" presStyleCnt="0">
        <dgm:presLayoutVars>
          <dgm:dir/>
          <dgm:resizeHandles val="exact"/>
        </dgm:presLayoutVars>
      </dgm:prSet>
      <dgm:spPr/>
    </dgm:pt>
    <dgm:pt modelId="{77CE9749-879E-4463-96A3-56CC66FC2046}" type="pres">
      <dgm:prSet presAssocID="{754F70D5-E958-4EC7-A3AE-4AE616CAA2B5}" presName="node" presStyleLbl="node1" presStyleIdx="0" presStyleCnt="3">
        <dgm:presLayoutVars>
          <dgm:bulletEnabled val="1"/>
        </dgm:presLayoutVars>
      </dgm:prSet>
      <dgm:spPr/>
    </dgm:pt>
    <dgm:pt modelId="{D3101FF8-FDDA-4CD8-AF46-3FF411F2A894}" type="pres">
      <dgm:prSet presAssocID="{188EBA53-9350-4581-A70F-D6BC6CE116B3}" presName="sibTrans" presStyleLbl="sibTrans2D1" presStyleIdx="0" presStyleCnt="2"/>
      <dgm:spPr/>
    </dgm:pt>
    <dgm:pt modelId="{034CFCF1-EDA1-40A3-850A-E2FCE3AEDAA4}" type="pres">
      <dgm:prSet presAssocID="{188EBA53-9350-4581-A70F-D6BC6CE116B3}" presName="connectorText" presStyleLbl="sibTrans2D1" presStyleIdx="0" presStyleCnt="2"/>
      <dgm:spPr/>
    </dgm:pt>
    <dgm:pt modelId="{FBA6DDFA-04A6-4645-B031-584AEE95CCE0}" type="pres">
      <dgm:prSet presAssocID="{C1A191BB-911F-451D-BE6C-56100EB5E337}" presName="node" presStyleLbl="node1" presStyleIdx="1" presStyleCnt="3">
        <dgm:presLayoutVars>
          <dgm:bulletEnabled val="1"/>
        </dgm:presLayoutVars>
      </dgm:prSet>
      <dgm:spPr/>
    </dgm:pt>
    <dgm:pt modelId="{6C803978-7E64-49BE-A1E2-292EE97DD3AD}" type="pres">
      <dgm:prSet presAssocID="{B06699C1-7530-420A-8BC8-1ECB6F9EC5BD}" presName="sibTrans" presStyleLbl="sibTrans2D1" presStyleIdx="1" presStyleCnt="2"/>
      <dgm:spPr/>
    </dgm:pt>
    <dgm:pt modelId="{C7C70602-48BF-4A94-8F7F-5059094F21BA}" type="pres">
      <dgm:prSet presAssocID="{B06699C1-7530-420A-8BC8-1ECB6F9EC5BD}" presName="connectorText" presStyleLbl="sibTrans2D1" presStyleIdx="1" presStyleCnt="2"/>
      <dgm:spPr/>
    </dgm:pt>
    <dgm:pt modelId="{59D9B960-762C-484C-B893-017C6E95A4A5}" type="pres">
      <dgm:prSet presAssocID="{C2E0C780-FCBC-48C3-8688-F42FBFD7F9AE}" presName="node" presStyleLbl="node1" presStyleIdx="2" presStyleCnt="3">
        <dgm:presLayoutVars>
          <dgm:bulletEnabled val="1"/>
        </dgm:presLayoutVars>
      </dgm:prSet>
      <dgm:spPr/>
    </dgm:pt>
  </dgm:ptLst>
  <dgm:cxnLst>
    <dgm:cxn modelId="{52195445-FA95-4A1A-8DE8-7815DD289B2A}" type="presOf" srcId="{202A4983-1449-4EE7-AD21-E9D488163DBB}" destId="{73CE12EB-F01B-4916-9AB2-E43EE930B71B}" srcOrd="0" destOrd="0" presId="urn:microsoft.com/office/officeart/2005/8/layout/process1"/>
    <dgm:cxn modelId="{64E2E573-2100-48A6-BBC5-52FCE7C5ECDE}" type="presOf" srcId="{188EBA53-9350-4581-A70F-D6BC6CE116B3}" destId="{D3101FF8-FDDA-4CD8-AF46-3FF411F2A894}" srcOrd="0" destOrd="0" presId="urn:microsoft.com/office/officeart/2005/8/layout/process1"/>
    <dgm:cxn modelId="{8A4B457B-4B16-41CC-A2BD-F6FBD5D078EE}" type="presOf" srcId="{C1A191BB-911F-451D-BE6C-56100EB5E337}" destId="{FBA6DDFA-04A6-4645-B031-584AEE95CCE0}" srcOrd="0" destOrd="0" presId="urn:microsoft.com/office/officeart/2005/8/layout/process1"/>
    <dgm:cxn modelId="{15FCB591-9CEC-45D9-B27D-EEB27642B465}" srcId="{202A4983-1449-4EE7-AD21-E9D488163DBB}" destId="{C1A191BB-911F-451D-BE6C-56100EB5E337}" srcOrd="1" destOrd="0" parTransId="{0EEFAEA3-B118-4C50-87E6-B8A77D87C98A}" sibTransId="{B06699C1-7530-420A-8BC8-1ECB6F9EC5BD}"/>
    <dgm:cxn modelId="{6C8B08AB-EE48-4F87-B866-6D9C908278C0}" srcId="{202A4983-1449-4EE7-AD21-E9D488163DBB}" destId="{C2E0C780-FCBC-48C3-8688-F42FBFD7F9AE}" srcOrd="2" destOrd="0" parTransId="{BF1BBE04-1B64-4C83-BD17-54B06141DC9A}" sibTransId="{77EFC50A-2040-4B9C-937F-8D6E43E4F82E}"/>
    <dgm:cxn modelId="{8A28C8C0-3E14-47D1-A3A3-EA253EED4721}" type="presOf" srcId="{754F70D5-E958-4EC7-A3AE-4AE616CAA2B5}" destId="{77CE9749-879E-4463-96A3-56CC66FC2046}" srcOrd="0" destOrd="0" presId="urn:microsoft.com/office/officeart/2005/8/layout/process1"/>
    <dgm:cxn modelId="{82A41EC8-1BB7-4436-B55E-244CA5C76A25}" type="presOf" srcId="{188EBA53-9350-4581-A70F-D6BC6CE116B3}" destId="{034CFCF1-EDA1-40A3-850A-E2FCE3AEDAA4}" srcOrd="1" destOrd="0" presId="urn:microsoft.com/office/officeart/2005/8/layout/process1"/>
    <dgm:cxn modelId="{9854C7D0-C6B7-4F3C-8D49-AC5F9EEC1BE0}" type="presOf" srcId="{B06699C1-7530-420A-8BC8-1ECB6F9EC5BD}" destId="{6C803978-7E64-49BE-A1E2-292EE97DD3AD}" srcOrd="0" destOrd="0" presId="urn:microsoft.com/office/officeart/2005/8/layout/process1"/>
    <dgm:cxn modelId="{2686B0DC-E63D-4582-BDB7-DADC3BCC829A}" type="presOf" srcId="{B06699C1-7530-420A-8BC8-1ECB6F9EC5BD}" destId="{C7C70602-48BF-4A94-8F7F-5059094F21BA}" srcOrd="1" destOrd="0" presId="urn:microsoft.com/office/officeart/2005/8/layout/process1"/>
    <dgm:cxn modelId="{957415F5-A8BF-42EF-9ECB-A96A7A327EC2}" srcId="{202A4983-1449-4EE7-AD21-E9D488163DBB}" destId="{754F70D5-E958-4EC7-A3AE-4AE616CAA2B5}" srcOrd="0" destOrd="0" parTransId="{1EFCC57B-E04E-4DCE-BDC4-1CF0F1E765AE}" sibTransId="{188EBA53-9350-4581-A70F-D6BC6CE116B3}"/>
    <dgm:cxn modelId="{F7DD3CFA-D2A9-4989-9E68-E5A51246809B}" type="presOf" srcId="{C2E0C780-FCBC-48C3-8688-F42FBFD7F9AE}" destId="{59D9B960-762C-484C-B893-017C6E95A4A5}" srcOrd="0" destOrd="0" presId="urn:microsoft.com/office/officeart/2005/8/layout/process1"/>
    <dgm:cxn modelId="{0C79507C-B5EB-4A74-84CF-892F7A6AFFE3}" type="presParOf" srcId="{73CE12EB-F01B-4916-9AB2-E43EE930B71B}" destId="{77CE9749-879E-4463-96A3-56CC66FC2046}" srcOrd="0" destOrd="0" presId="urn:microsoft.com/office/officeart/2005/8/layout/process1"/>
    <dgm:cxn modelId="{4930ACC6-A570-4C4D-9C57-B7398A2C6D29}" type="presParOf" srcId="{73CE12EB-F01B-4916-9AB2-E43EE930B71B}" destId="{D3101FF8-FDDA-4CD8-AF46-3FF411F2A894}" srcOrd="1" destOrd="0" presId="urn:microsoft.com/office/officeart/2005/8/layout/process1"/>
    <dgm:cxn modelId="{E61F22A1-9949-4146-9093-3E3CD04BB6E1}" type="presParOf" srcId="{D3101FF8-FDDA-4CD8-AF46-3FF411F2A894}" destId="{034CFCF1-EDA1-40A3-850A-E2FCE3AEDAA4}" srcOrd="0" destOrd="0" presId="urn:microsoft.com/office/officeart/2005/8/layout/process1"/>
    <dgm:cxn modelId="{C39F6C5B-1DFC-4FFF-80A8-C8962C0483C0}" type="presParOf" srcId="{73CE12EB-F01B-4916-9AB2-E43EE930B71B}" destId="{FBA6DDFA-04A6-4645-B031-584AEE95CCE0}" srcOrd="2" destOrd="0" presId="urn:microsoft.com/office/officeart/2005/8/layout/process1"/>
    <dgm:cxn modelId="{AC09F760-85AA-4B0A-A135-CE08057C1A01}" type="presParOf" srcId="{73CE12EB-F01B-4916-9AB2-E43EE930B71B}" destId="{6C803978-7E64-49BE-A1E2-292EE97DD3AD}" srcOrd="3" destOrd="0" presId="urn:microsoft.com/office/officeart/2005/8/layout/process1"/>
    <dgm:cxn modelId="{EBCDC38C-8BFA-429F-9D46-4809C008303D}" type="presParOf" srcId="{6C803978-7E64-49BE-A1E2-292EE97DD3AD}" destId="{C7C70602-48BF-4A94-8F7F-5059094F21BA}" srcOrd="0" destOrd="0" presId="urn:microsoft.com/office/officeart/2005/8/layout/process1"/>
    <dgm:cxn modelId="{AEC005F8-ABF3-48C8-8AEE-00B43F50497E}" type="presParOf" srcId="{73CE12EB-F01B-4916-9AB2-E43EE930B71B}" destId="{59D9B960-762C-484C-B893-017C6E95A4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E9749-879E-4463-96A3-56CC66FC2046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서버구축</a:t>
          </a:r>
        </a:p>
      </dsp:txBody>
      <dsp:txXfrm>
        <a:off x="33499" y="1579724"/>
        <a:ext cx="1545106" cy="904550"/>
      </dsp:txXfrm>
    </dsp:sp>
    <dsp:sp modelId="{D3101FF8-FDDA-4CD8-AF46-3FF411F2A89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1766887" y="1912856"/>
        <a:ext cx="237646" cy="238286"/>
      </dsp:txXfrm>
    </dsp:sp>
    <dsp:sp modelId="{FBA6DDFA-04A6-4645-B031-584AEE95CCE0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업로드</a:t>
          </a:r>
        </a:p>
      </dsp:txBody>
      <dsp:txXfrm>
        <a:off x="2275446" y="1579724"/>
        <a:ext cx="1545106" cy="904550"/>
      </dsp:txXfrm>
    </dsp:sp>
    <dsp:sp modelId="{6C803978-7E64-49BE-A1E2-292EE97DD3AD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4008834" y="1912856"/>
        <a:ext cx="237646" cy="238286"/>
      </dsp:txXfrm>
    </dsp:sp>
    <dsp:sp modelId="{59D9B960-762C-484C-B893-017C6E95A4A5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모델적용</a:t>
          </a: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2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7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6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2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4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2245" y="1655520"/>
            <a:ext cx="6260905" cy="15270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</a:t>
            </a:r>
            <a:br>
              <a:rPr lang="en-US" altLang="ko-KR" dirty="0"/>
            </a:br>
            <a:r>
              <a:rPr lang="ko-KR" altLang="en-US" dirty="0"/>
              <a:t>얼굴 변환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개발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6" cy="91623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기만과 견제 팀</a:t>
            </a:r>
            <a:endParaRPr lang="en-US" altLang="ko-KR" sz="1400" dirty="0"/>
          </a:p>
          <a:p>
            <a:r>
              <a:rPr lang="ko-KR" altLang="en-US" sz="1400" dirty="0"/>
              <a:t>발표자 조유성</a:t>
            </a:r>
            <a:endParaRPr lang="en-US" altLang="ko-KR" sz="1400" dirty="0"/>
          </a:p>
          <a:p>
            <a:r>
              <a:rPr lang="ko-KR" altLang="en-US" sz="1400" dirty="0"/>
              <a:t>문태현</a:t>
            </a:r>
            <a:endParaRPr lang="en-US" altLang="ko-KR" sz="1400" dirty="0"/>
          </a:p>
          <a:p>
            <a:r>
              <a:rPr lang="ko-KR" altLang="en-US" sz="1400" dirty="0"/>
              <a:t>임기찬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r>
              <a:rPr lang="ko-KR" altLang="en-US" sz="2200" dirty="0" err="1"/>
              <a:t>안드로이드</a:t>
            </a:r>
            <a:r>
              <a:rPr lang="ko-KR" altLang="en-US" sz="2200" dirty="0"/>
              <a:t> 어플리케이션 내부기능 구현</a:t>
            </a:r>
            <a:endParaRPr lang="en-US" altLang="ko-KR" sz="2200" dirty="0"/>
          </a:p>
          <a:p>
            <a:r>
              <a:rPr lang="ko-KR" altLang="en-US" sz="2000" dirty="0"/>
              <a:t>얼굴 인식 부분을 </a:t>
            </a:r>
            <a:r>
              <a:rPr lang="ko-KR" altLang="en-US" sz="2000" dirty="0" err="1"/>
              <a:t>크로핑</a:t>
            </a:r>
            <a:r>
              <a:rPr lang="ko-KR" altLang="en-US" sz="2000" dirty="0"/>
              <a:t> 후 변환하여 다시 원본에 붙이는 과정 구현 완료</a:t>
            </a:r>
            <a:endParaRPr lang="en-US" altLang="ko-KR" sz="2000" dirty="0"/>
          </a:p>
        </p:txBody>
      </p:sp>
      <p:pic>
        <p:nvPicPr>
          <p:cNvPr id="6" name="Picture 4" descr="C:\Users\yusei\Documents\카카오톡 받은 파일\KakaoTalk_20181112_2040285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8" r="-1845" b="30575"/>
          <a:stretch/>
        </p:blipFill>
        <p:spPr bwMode="auto">
          <a:xfrm>
            <a:off x="2586835" y="2419045"/>
            <a:ext cx="3206805" cy="263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4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r>
              <a:rPr lang="ko-KR" altLang="en-US" sz="2200" dirty="0" err="1"/>
              <a:t>딥러닝</a:t>
            </a:r>
            <a:r>
              <a:rPr lang="ko-KR" altLang="en-US" sz="2200" dirty="0"/>
              <a:t> 모델 </a:t>
            </a:r>
            <a:r>
              <a:rPr lang="ko-KR" altLang="en-US" sz="2200" dirty="0" err="1"/>
              <a:t>모바일</a:t>
            </a:r>
            <a:r>
              <a:rPr lang="ko-KR" altLang="en-US" sz="2200" dirty="0"/>
              <a:t> 어플리케이션 이식</a:t>
            </a:r>
            <a:endParaRPr lang="en-US" altLang="ko-KR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안드로이드</a:t>
            </a:r>
            <a:r>
              <a:rPr lang="ko-KR" altLang="en-US" sz="2000" dirty="0"/>
              <a:t> 환경에 모델 이식 후 예측결과 출력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dirty="0"/>
              <a:t>오프라인 사용 가능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 부담 없음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086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 err="1"/>
              <a:t>모바일</a:t>
            </a:r>
            <a:r>
              <a:rPr lang="ko-KR" altLang="en-US" sz="2000" dirty="0"/>
              <a:t> 환경에서 모델 이식 후 예측결과 출력</a:t>
            </a: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290567"/>
            <a:ext cx="8704185" cy="440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61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 err="1"/>
              <a:t>안드로이드</a:t>
            </a:r>
            <a:r>
              <a:rPr lang="ko-KR" altLang="en-US" sz="2000" dirty="0"/>
              <a:t> 환경에 모델 이식 후 예측결과 출력</a:t>
            </a:r>
            <a:endParaRPr lang="en-US" altLang="ko-KR" sz="1600" dirty="0"/>
          </a:p>
          <a:p>
            <a:pPr marL="742950" lvl="2" indent="-342900"/>
            <a:r>
              <a:rPr lang="en-US" altLang="ko-KR" sz="1800" dirty="0"/>
              <a:t>Caffe2</a:t>
            </a:r>
            <a:r>
              <a:rPr lang="ko-KR" altLang="en-US" sz="1800" dirty="0"/>
              <a:t>를 윈도우 환경에 설치과정에 문제 발생</a:t>
            </a:r>
            <a:endParaRPr lang="en-US" altLang="ko-KR" sz="1800" dirty="0"/>
          </a:p>
          <a:p>
            <a:pPr marL="742950" lvl="2" indent="-342900"/>
            <a:r>
              <a:rPr lang="en-US" altLang="ko-KR" sz="1800" dirty="0"/>
              <a:t>WSL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우분투</a:t>
            </a:r>
            <a:r>
              <a:rPr lang="en-US" altLang="ko-KR" sz="1800" dirty="0"/>
              <a:t> </a:t>
            </a:r>
            <a:r>
              <a:rPr lang="ko-KR" altLang="en-US" sz="1800" dirty="0"/>
              <a:t>환경에 설치해 보았으나 문제 발생</a:t>
            </a:r>
            <a:endParaRPr lang="en-US" altLang="ko-KR" sz="1800" dirty="0"/>
          </a:p>
          <a:p>
            <a:endParaRPr lang="ko-KR" altLang="en-US" sz="2200" dirty="0"/>
          </a:p>
        </p:txBody>
      </p:sp>
      <p:pic>
        <p:nvPicPr>
          <p:cNvPr id="1026" name="Picture 2" descr="C:\Users\yusei\Desktop\og_image_caff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2571750"/>
            <a:ext cx="4551533" cy="23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/>
              <a:t>해결 방안 토의</a:t>
            </a:r>
            <a:endParaRPr lang="en-US" altLang="ko-KR" sz="2000" dirty="0"/>
          </a:p>
          <a:p>
            <a:pPr marL="742950" lvl="2" indent="-342900"/>
            <a:r>
              <a:rPr lang="ko-KR" altLang="en-US" sz="1800" dirty="0"/>
              <a:t>서버 환경에서 예측 결과를 연산 후 </a:t>
            </a:r>
            <a:r>
              <a:rPr lang="ko-KR" altLang="en-US" sz="1800" dirty="0" err="1"/>
              <a:t>모바일에</a:t>
            </a:r>
            <a:r>
              <a:rPr lang="ko-KR" altLang="en-US" sz="1800" dirty="0"/>
              <a:t> 전송</a:t>
            </a:r>
            <a:endParaRPr lang="en-US" altLang="ko-KR" sz="1800" dirty="0"/>
          </a:p>
          <a:p>
            <a:pPr marL="742950" lvl="2" indent="-342900"/>
            <a:r>
              <a:rPr lang="en-US" altLang="ko-KR" sz="1800" dirty="0"/>
              <a:t>AWS </a:t>
            </a:r>
            <a:r>
              <a:rPr lang="ko-KR" altLang="en-US" sz="1800" dirty="0"/>
              <a:t>서비스</a:t>
            </a:r>
            <a:endParaRPr lang="en-US" altLang="ko-KR" sz="1800" dirty="0"/>
          </a:p>
        </p:txBody>
      </p:sp>
      <p:pic>
        <p:nvPicPr>
          <p:cNvPr id="2054" name="Picture 6" descr="C:\Users\유성\Downloads\prod-art-aws-600.width-1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2108380"/>
            <a:ext cx="3671927" cy="27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89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모델 </a:t>
            </a:r>
            <a:r>
              <a:rPr lang="ko-KR" altLang="en-US" sz="2000" dirty="0" err="1"/>
              <a:t>모바일</a:t>
            </a:r>
            <a:r>
              <a:rPr lang="ko-KR" altLang="en-US" sz="2000" dirty="0"/>
              <a:t> 어플리케이션 이식</a:t>
            </a:r>
            <a:endParaRPr lang="en-US" altLang="ko-KR" sz="2000" dirty="0"/>
          </a:p>
        </p:txBody>
      </p:sp>
      <p:pic>
        <p:nvPicPr>
          <p:cNvPr id="2052" name="Picture 4" descr="C:\Users\유성\Downloads\1280px-Apache_Software_Foundation_Logo_(2016)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2266340"/>
            <a:ext cx="3426129" cy="167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유성\Downloads\ph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2419045"/>
            <a:ext cx="2443280" cy="12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모델 </a:t>
            </a:r>
            <a:r>
              <a:rPr lang="ko-KR" altLang="en-US" sz="2000" dirty="0" err="1"/>
              <a:t>모바일</a:t>
            </a:r>
            <a:r>
              <a:rPr lang="ko-KR" altLang="en-US" sz="2000" dirty="0"/>
              <a:t> 어플리케이션 이식</a:t>
            </a:r>
            <a:endParaRPr lang="en-US" altLang="ko-KR" sz="2000" dirty="0"/>
          </a:p>
          <a:p>
            <a:pPr marL="742950" lvl="2" indent="-342900"/>
            <a:r>
              <a:rPr lang="ko-KR" altLang="en-US" sz="1800" dirty="0"/>
              <a:t>로컬서버를 구축하여 이미지 업로드</a:t>
            </a:r>
            <a:endParaRPr lang="en-US" altLang="ko-KR" sz="1800" dirty="0"/>
          </a:p>
          <a:p>
            <a:pPr marL="742950" lvl="2" indent="-342900"/>
            <a:r>
              <a:rPr lang="ko-KR" altLang="en-US" sz="1800" dirty="0" err="1"/>
              <a:t>업로드한</a:t>
            </a:r>
            <a:r>
              <a:rPr lang="ko-KR" altLang="en-US" sz="1800" dirty="0"/>
              <a:t> 이미지에 모델을 적용해서 변환</a:t>
            </a:r>
            <a:endParaRPr lang="en-US" altLang="ko-KR" sz="1800" dirty="0"/>
          </a:p>
          <a:p>
            <a:pPr marL="742950" lvl="2" indent="-342900"/>
            <a:r>
              <a:rPr lang="ko-KR" altLang="en-US" sz="1800" dirty="0"/>
              <a:t>변환된 이미지를 출력</a:t>
            </a:r>
            <a:endParaRPr lang="en-US" altLang="ko-KR" sz="1800" dirty="0"/>
          </a:p>
          <a:p>
            <a:pPr marL="742950" lvl="2" indent="-342900"/>
            <a:endParaRPr lang="en-US" altLang="ko-KR" sz="1600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422820005"/>
              </p:ext>
            </p:extLst>
          </p:nvPr>
        </p:nvGraphicFramePr>
        <p:xfrm>
          <a:off x="2586835" y="16555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268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유성\Desktop\KakaoTalk_20181119_00192059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5" y="1960931"/>
            <a:ext cx="8856890" cy="250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 화면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99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모델 </a:t>
            </a:r>
            <a:r>
              <a:rPr lang="ko-KR" altLang="en-US" sz="2000" dirty="0" err="1"/>
              <a:t>모바일</a:t>
            </a:r>
            <a:r>
              <a:rPr lang="ko-KR" altLang="en-US" sz="2000" dirty="0"/>
              <a:t> 어플리케이션 이식</a:t>
            </a:r>
            <a:endParaRPr lang="en-US" altLang="ko-KR" sz="2000" dirty="0"/>
          </a:p>
          <a:p>
            <a:pPr marL="742950" lvl="2" indent="-342900"/>
            <a:r>
              <a:rPr lang="ko-KR" altLang="en-US" sz="1800" dirty="0" err="1"/>
              <a:t>안드로이드와</a:t>
            </a:r>
            <a:r>
              <a:rPr lang="ko-KR" altLang="en-US" sz="1800" dirty="0"/>
              <a:t> </a:t>
            </a:r>
            <a:r>
              <a:rPr lang="en-US" altLang="ko-KR" sz="1800" dirty="0"/>
              <a:t>PHP </a:t>
            </a:r>
            <a:r>
              <a:rPr lang="ko-KR" altLang="en-US" sz="1800" dirty="0"/>
              <a:t>연동</a:t>
            </a:r>
            <a:endParaRPr lang="en-US" altLang="ko-KR" sz="1800" dirty="0"/>
          </a:p>
          <a:p>
            <a:pPr marL="742950" lvl="2" indent="-342900"/>
            <a:r>
              <a:rPr lang="ko-KR" altLang="en-US" sz="1800" dirty="0"/>
              <a:t>서버에 있는 결과 이미지 다운로드 구현</a:t>
            </a:r>
            <a:endParaRPr lang="en-US" altLang="ko-KR" sz="1800" dirty="0"/>
          </a:p>
          <a:p>
            <a:pPr marL="742950" lvl="2" indent="-342900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930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조유성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11.20~</a:t>
            </a:r>
          </a:p>
          <a:p>
            <a:pPr marL="0" indent="0">
              <a:buNone/>
            </a:pPr>
            <a:r>
              <a:rPr lang="en-US" altLang="ko-KR" sz="2000" dirty="0"/>
              <a:t>     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모델 </a:t>
            </a:r>
            <a:r>
              <a:rPr lang="ko-KR" altLang="en-US" sz="2000" dirty="0" err="1"/>
              <a:t>모바일</a:t>
            </a:r>
            <a:r>
              <a:rPr lang="ko-KR" altLang="en-US" sz="2000" dirty="0"/>
              <a:t> 어플리케이션 이식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3577A9-4EBF-4A58-A823-1C31B4F511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50" y="2571749"/>
            <a:ext cx="6573706" cy="1679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9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진행 현황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추후 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문태현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11.20 ~</a:t>
            </a:r>
          </a:p>
          <a:p>
            <a:pPr marL="0" indent="0">
              <a:buNone/>
            </a:pPr>
            <a:r>
              <a:rPr lang="ko-KR" altLang="en-US" sz="2000" dirty="0"/>
              <a:t>      어플리케이션 테스트 및 디버깅</a:t>
            </a:r>
            <a:r>
              <a:rPr lang="en-US" altLang="ko-KR" sz="2000" dirty="0"/>
              <a:t>, </a:t>
            </a:r>
            <a:r>
              <a:rPr lang="ko-KR" altLang="en-US" sz="2000" dirty="0"/>
              <a:t>변환된 이미지 처리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B3ADD1-3CA7-43EC-B412-39D003556A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3" y="2571750"/>
            <a:ext cx="6545105" cy="1527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14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임기찬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11.20 ~</a:t>
            </a:r>
          </a:p>
          <a:p>
            <a:pPr marL="0" indent="0">
              <a:buNone/>
            </a:pPr>
            <a:r>
              <a:rPr lang="en-US" altLang="ko-KR" sz="2000" dirty="0"/>
              <a:t>     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모델 </a:t>
            </a:r>
            <a:r>
              <a:rPr lang="ko-KR" altLang="en-US" sz="2000" dirty="0" err="1"/>
              <a:t>모바일</a:t>
            </a:r>
            <a:r>
              <a:rPr lang="ko-KR" altLang="en-US" sz="2000" dirty="0"/>
              <a:t> 어플리케이션 이식</a:t>
            </a:r>
            <a:r>
              <a:rPr lang="en-US" altLang="ko-KR" sz="2000" dirty="0"/>
              <a:t>, </a:t>
            </a:r>
            <a:r>
              <a:rPr lang="ko-KR" altLang="en-US" sz="2000" dirty="0"/>
              <a:t>테스트 및 디버깅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52D8E-A6B8-4FE6-8577-4679AC7D79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4" y="2571750"/>
            <a:ext cx="6477885" cy="1853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1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8475" y="1960930"/>
            <a:ext cx="1832460" cy="1068935"/>
          </a:xfrm>
        </p:spPr>
        <p:txBody>
          <a:bodyPr>
            <a:noAutofit/>
          </a:bodyPr>
          <a:lstStyle/>
          <a:p>
            <a:r>
              <a:rPr lang="en-US" sz="6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9017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표정 변화 모델 학습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안드로이드</a:t>
            </a:r>
            <a:r>
              <a:rPr lang="ko-KR" altLang="en-US" sz="2200" dirty="0"/>
              <a:t> 카메라 및 이미지 얼굴인식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안드로이드</a:t>
            </a:r>
            <a:r>
              <a:rPr lang="ko-KR" altLang="en-US" sz="2200" dirty="0"/>
              <a:t> 내부기능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딥러닝</a:t>
            </a:r>
            <a:r>
              <a:rPr lang="ko-KR" altLang="en-US" sz="2200" dirty="0"/>
              <a:t> 모델 </a:t>
            </a:r>
            <a:r>
              <a:rPr lang="ko-KR" altLang="en-US" sz="2200" dirty="0" err="1"/>
              <a:t>모바일</a:t>
            </a:r>
            <a:r>
              <a:rPr lang="ko-KR" altLang="en-US" sz="2200" dirty="0"/>
              <a:t> 어플리케이션 이식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06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표정 변화 모델 학습</a:t>
            </a:r>
            <a:endParaRPr lang="en-US" altLang="ko-KR" sz="2200" dirty="0"/>
          </a:p>
          <a:p>
            <a:pPr lvl="1"/>
            <a:r>
              <a:rPr lang="ko-KR" altLang="en-US" sz="2200" dirty="0"/>
              <a:t>데이터 수</a:t>
            </a:r>
            <a:r>
              <a:rPr lang="en-US" altLang="ko-KR" sz="2200"/>
              <a:t>: 593,246</a:t>
            </a:r>
            <a:r>
              <a:rPr lang="ko-KR" altLang="en-US" sz="2200" dirty="0"/>
              <a:t>장</a:t>
            </a:r>
            <a:endParaRPr lang="en-US" altLang="ko-KR" sz="2200" dirty="0"/>
          </a:p>
          <a:p>
            <a:pPr lvl="1"/>
            <a:r>
              <a:rPr lang="ko-KR" altLang="en-US" sz="2200" dirty="0"/>
              <a:t>학습 횟수</a:t>
            </a:r>
            <a:r>
              <a:rPr lang="en-US" altLang="ko-KR" sz="2200" dirty="0"/>
              <a:t>: 950, 000</a:t>
            </a:r>
            <a:r>
              <a:rPr lang="ko-KR" altLang="en-US" sz="2200" dirty="0"/>
              <a:t>회</a:t>
            </a:r>
            <a:endParaRPr lang="en-US" altLang="ko-KR" sz="2200" dirty="0"/>
          </a:p>
          <a:p>
            <a:pPr lvl="1"/>
            <a:r>
              <a:rPr lang="ko-KR" altLang="en-US" sz="2200" dirty="0"/>
              <a:t>학습 시간</a:t>
            </a:r>
            <a:r>
              <a:rPr lang="en-US" altLang="ko-KR" sz="2200" dirty="0"/>
              <a:t>: 2 </a:t>
            </a:r>
            <a:r>
              <a:rPr lang="ko-KR" altLang="en-US" sz="2200" dirty="0"/>
              <a:t>일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64721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yusei\Desktop\qweqrqwwqr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586586"/>
            <a:ext cx="6933231" cy="21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usei\Desktop\adsfgasdfsdfd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45" y="2763825"/>
            <a:ext cx="6842292" cy="20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7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유성\Desktop\smartphone-1165131_960_720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00" y="295833"/>
            <a:ext cx="2328170" cy="41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0605" y="4666265"/>
            <a:ext cx="1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82260" y="4655755"/>
            <a:ext cx="1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3264 X 2448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99050" y="4607145"/>
            <a:ext cx="1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1800 X 1800 </a:t>
            </a:r>
            <a:endParaRPr lang="ko-KR" altLang="en-US" dirty="0"/>
          </a:p>
        </p:txBody>
      </p:sp>
      <p:pic>
        <p:nvPicPr>
          <p:cNvPr id="1035" name="Picture 11" descr="C:\Users\유성\Desktop\213123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20" y="267747"/>
            <a:ext cx="3177403" cy="42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1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usei\Desktop\fdsfasdfasfasf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03" y="452399"/>
            <a:ext cx="3231312" cy="430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ei\Desktop\KakaoTalk_20181120_01494958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25373" y="968291"/>
            <a:ext cx="4275627" cy="32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4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결과 이미지 향상 방안 토의</a:t>
            </a:r>
            <a:endParaRPr lang="en-US" altLang="ko-KR" sz="2200" dirty="0"/>
          </a:p>
          <a:p>
            <a:pPr lvl="1"/>
            <a:r>
              <a:rPr lang="ko-KR" altLang="en-US" sz="2200" dirty="0"/>
              <a:t>화질 개선을 위해 이미지 처리 기법 필요</a:t>
            </a:r>
            <a:endParaRPr lang="en-US" altLang="ko-KR" sz="2200" dirty="0"/>
          </a:p>
        </p:txBody>
      </p:sp>
      <p:pic>
        <p:nvPicPr>
          <p:cNvPr id="4098" name="Picture 2" descr="C:\Users\yusei\Desktop\OpenCV_Logo_with_tex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90" y="2419045"/>
            <a:ext cx="1828800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19" y="1197405"/>
            <a:ext cx="6566315" cy="3358356"/>
          </a:xfrm>
        </p:spPr>
        <p:txBody>
          <a:bodyPr>
            <a:normAutofit/>
          </a:bodyPr>
          <a:lstStyle/>
          <a:p>
            <a:r>
              <a:rPr lang="ko-KR" altLang="en-US" sz="2200" dirty="0" err="1"/>
              <a:t>안드로이드</a:t>
            </a:r>
            <a:r>
              <a:rPr lang="ko-KR" altLang="en-US" sz="2200" dirty="0"/>
              <a:t> 카메라 및 이미지 얼굴인식 구현</a:t>
            </a:r>
            <a:endParaRPr lang="en-US" altLang="ko-KR" sz="2000" dirty="0"/>
          </a:p>
        </p:txBody>
      </p:sp>
      <p:pic>
        <p:nvPicPr>
          <p:cNvPr id="6" name="Picture 4" descr="C:\Users\yusei\Documents\카카오톡 받은 파일\KakaoTalk_20181112_194809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1808225"/>
            <a:ext cx="1605639" cy="32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3961180" y="1808225"/>
            <a:ext cx="4581150" cy="304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dirty="0"/>
              <a:t>Google Mobile Vision API </a:t>
            </a:r>
            <a:r>
              <a:rPr lang="ko-KR" altLang="en-US" sz="1800" dirty="0"/>
              <a:t>사용 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얼굴이 인식된 부분의 좌표 전달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8856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756</TotalTime>
  <Words>280</Words>
  <Application>Microsoft Office PowerPoint</Application>
  <PresentationFormat>화면 슬라이드 쇼(16:9)</PresentationFormat>
  <Paragraphs>98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Wingdings</vt:lpstr>
      <vt:lpstr>Office Theme</vt:lpstr>
      <vt:lpstr>딥러닝을 이용한 얼굴 변환 모바일 앱 개발</vt:lpstr>
      <vt:lpstr>목차</vt:lpstr>
      <vt:lpstr>진행현황</vt:lpstr>
      <vt:lpstr>진행현황</vt:lpstr>
      <vt:lpstr>PowerPoint 프레젠테이션</vt:lpstr>
      <vt:lpstr>PowerPoint 프레젠테이션</vt:lpstr>
      <vt:lpstr>PowerPoint 프레젠테이션</vt:lpstr>
      <vt:lpstr>진행현황</vt:lpstr>
      <vt:lpstr>진행현황</vt:lpstr>
      <vt:lpstr>진행현황</vt:lpstr>
      <vt:lpstr>진행현황</vt:lpstr>
      <vt:lpstr>진행현황</vt:lpstr>
      <vt:lpstr>진행현황</vt:lpstr>
      <vt:lpstr>진행현황</vt:lpstr>
      <vt:lpstr>진행현황</vt:lpstr>
      <vt:lpstr>진행현황</vt:lpstr>
      <vt:lpstr>결과 화면</vt:lpstr>
      <vt:lpstr>진행현황</vt:lpstr>
      <vt:lpstr>추후 일정</vt:lpstr>
      <vt:lpstr>추후 일정</vt:lpstr>
      <vt:lpstr>추후 일정</vt:lpstr>
      <vt:lpstr>Q&amp;A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Im gichan</cp:lastModifiedBy>
  <cp:revision>883</cp:revision>
  <dcterms:created xsi:type="dcterms:W3CDTF">2013-08-21T19:17:07Z</dcterms:created>
  <dcterms:modified xsi:type="dcterms:W3CDTF">2018-11-20T03:51:03Z</dcterms:modified>
</cp:coreProperties>
</file>